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257" r:id="rId5"/>
    <p:sldId id="256"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217C"/>
    <a:srgbClr val="193B5B"/>
    <a:srgbClr val="F5B93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p:restoredTop sz="95840"/>
  </p:normalViewPr>
  <p:slideViewPr>
    <p:cSldViewPr snapToGrid="0">
      <p:cViewPr varScale="1">
        <p:scale>
          <a:sx n="124" d="100"/>
          <a:sy n="124" d="100"/>
        </p:scale>
        <p:origin x="256"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2</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5</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6</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9</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10</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13</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14</a:t>
            </a:fld>
            <a:endParaRPr lang="fr-FR"/>
          </a:p>
        </p:txBody>
      </p:sp>
    </p:spTree>
    <p:extLst>
      <p:ext uri="{BB962C8B-B14F-4D97-AF65-F5344CB8AC3E}">
        <p14:creationId xmlns:p14="http://schemas.microsoft.com/office/powerpoint/2010/main" val="3716724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6D6B23E6-99D9-EF99-F29E-0DD7D7D2BFCC}"/>
              </a:ext>
            </a:extLst>
          </p:cNvPr>
          <p:cNvSpPr>
            <a:spLocks noGrp="1"/>
          </p:cNvSpPr>
          <p:nvPr>
            <p:ph type="ftr" sz="quarter" idx="10"/>
          </p:nvPr>
        </p:nvSpPr>
        <p:spPr>
          <a:xfrm>
            <a:off x="2185307" y="6413498"/>
            <a:ext cx="7821386" cy="365125"/>
          </a:xfrm>
          <a:prstGeom prst="rect">
            <a:avLst/>
          </a:prstGeom>
        </p:spPr>
        <p:txBody>
          <a:bodyPr/>
          <a:lstStyle/>
          <a:p>
            <a:endParaRPr lang="fr-FR" dirty="0"/>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712970"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le calcul</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D9217C"/>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14" name="Image 13">
            <a:extLst>
              <a:ext uri="{FF2B5EF4-FFF2-40B4-BE49-F238E27FC236}">
                <a16:creationId xmlns:a16="http://schemas.microsoft.com/office/drawing/2014/main" id="{D54BC25F-DD55-0EF1-89A8-05D7897C43E9}"/>
              </a:ext>
            </a:extLst>
          </p:cNvPr>
          <p:cNvPicPr>
            <a:picLocks noChangeAspect="1"/>
          </p:cNvPicPr>
          <p:nvPr userDrawn="1"/>
        </p:nvPicPr>
        <p:blipFill>
          <a:blip r:embed="rId17"/>
          <a:stretch>
            <a:fillRect/>
          </a:stretch>
        </p:blipFill>
        <p:spPr>
          <a:xfrm>
            <a:off x="130931" y="88348"/>
            <a:ext cx="1446552" cy="1249295"/>
          </a:xfrm>
          <a:prstGeom prst="rect">
            <a:avLst/>
          </a:prstGeom>
        </p:spPr>
      </p:pic>
      <p:sp>
        <p:nvSpPr>
          <p:cNvPr id="2" name="ZoneTexte 1">
            <a:extLst>
              <a:ext uri="{FF2B5EF4-FFF2-40B4-BE49-F238E27FC236}">
                <a16:creationId xmlns:a16="http://schemas.microsoft.com/office/drawing/2014/main" id="{35AB94AF-B329-6F93-1B9A-0466439C47F4}"/>
              </a:ext>
            </a:extLst>
          </p:cNvPr>
          <p:cNvSpPr txBox="1"/>
          <p:nvPr userDrawn="1"/>
        </p:nvSpPr>
        <p:spPr>
          <a:xfrm>
            <a:off x="2209800" y="6263459"/>
            <a:ext cx="7531205" cy="307777"/>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D9217C"/>
                </a:solidFill>
                <a:latin typeface="Avenir Medium" panose="02000503020000020003" pitchFamily="2" charset="0"/>
              </a:rPr>
              <a:t>BEP</a:t>
            </a:r>
          </a:p>
        </p:txBody>
      </p:sp>
      <p:pic>
        <p:nvPicPr>
          <p:cNvPr id="9" name="Image 8">
            <a:extLst>
              <a:ext uri="{FF2B5EF4-FFF2-40B4-BE49-F238E27FC236}">
                <a16:creationId xmlns:a16="http://schemas.microsoft.com/office/drawing/2014/main" id="{2D626BB0-E585-B5D8-1509-A65DB0738388}"/>
              </a:ext>
            </a:extLst>
          </p:cNvPr>
          <p:cNvPicPr>
            <a:picLocks noChangeAspect="1"/>
          </p:cNvPicPr>
          <p:nvPr/>
        </p:nvPicPr>
        <p:blipFill>
          <a:blip r:embed="rId3"/>
          <a:stretch>
            <a:fillRect/>
          </a:stretch>
        </p:blipFill>
        <p:spPr>
          <a:xfrm>
            <a:off x="5355906" y="1236371"/>
            <a:ext cx="5302237" cy="5158635"/>
          </a:xfrm>
          <a:prstGeom prst="rect">
            <a:avLst/>
          </a:prstGeom>
        </p:spPr>
      </p:pic>
    </p:spTree>
    <p:extLst>
      <p:ext uri="{BB962C8B-B14F-4D97-AF65-F5344CB8AC3E}">
        <p14:creationId xmlns:p14="http://schemas.microsoft.com/office/powerpoint/2010/main" val="68306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989352" y="3564491"/>
            <a:ext cx="4097597"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D9217C"/>
                </a:solidFill>
              </a:rPr>
              <a:t>	Le rose élec. pour le calcul</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B388209C-8908-E20F-2911-A17D3DAEB1DF}"/>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3664661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9406182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3803996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D9217C"/>
                </a:solidFill>
                <a:latin typeface="Avenir Medium" panose="02000503020000020003" pitchFamily="2" charset="0"/>
              </a:rPr>
              <a:t>EMCOM</a:t>
            </a:r>
          </a:p>
        </p:txBody>
      </p:sp>
      <p:pic>
        <p:nvPicPr>
          <p:cNvPr id="4" name="Image 3">
            <a:extLst>
              <a:ext uri="{FF2B5EF4-FFF2-40B4-BE49-F238E27FC236}">
                <a16:creationId xmlns:a16="http://schemas.microsoft.com/office/drawing/2014/main" id="{884F3646-0ECA-6EF4-868B-ADD2A2C9E9A1}"/>
              </a:ext>
            </a:extLst>
          </p:cNvPr>
          <p:cNvPicPr>
            <a:picLocks noChangeAspect="1"/>
          </p:cNvPicPr>
          <p:nvPr/>
        </p:nvPicPr>
        <p:blipFill>
          <a:blip r:embed="rId3"/>
          <a:stretch>
            <a:fillRect/>
          </a:stretch>
        </p:blipFill>
        <p:spPr>
          <a:xfrm>
            <a:off x="4800600" y="0"/>
            <a:ext cx="6248400" cy="6616700"/>
          </a:xfrm>
          <a:prstGeom prst="rect">
            <a:avLst/>
          </a:prstGeom>
        </p:spPr>
      </p:pic>
    </p:spTree>
    <p:extLst>
      <p:ext uri="{BB962C8B-B14F-4D97-AF65-F5344CB8AC3E}">
        <p14:creationId xmlns:p14="http://schemas.microsoft.com/office/powerpoint/2010/main" val="3154223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4A6382-CD80-F8C8-25C8-64580D1C65BB}"/>
              </a:ext>
            </a:extLst>
          </p:cNvPr>
          <p:cNvSpPr>
            <a:spLocks noGrp="1"/>
          </p:cNvSpPr>
          <p:nvPr>
            <p:ph type="ctrTitle" idx="4294967295"/>
          </p:nvPr>
        </p:nvSpPr>
        <p:spPr>
          <a:xfrm>
            <a:off x="5130982" y="764767"/>
            <a:ext cx="3436620" cy="786447"/>
          </a:xfrm>
          <a:prstGeom prst="rect">
            <a:avLst/>
          </a:prstGeom>
        </p:spPr>
        <p:txBody>
          <a:bodyPr>
            <a:normAutofit fontScale="90000"/>
          </a:bodyPr>
          <a:lstStyle/>
          <a:p>
            <a:r>
              <a:rPr lang="fr-FR" sz="6000" dirty="0">
                <a:solidFill>
                  <a:srgbClr val="193B5B"/>
                </a:solidFill>
              </a:rPr>
              <a:t>Défis</a:t>
            </a:r>
          </a:p>
        </p:txBody>
      </p:sp>
      <p:sp>
        <p:nvSpPr>
          <p:cNvPr id="3" name="ZoneTexte 2">
            <a:extLst>
              <a:ext uri="{FF2B5EF4-FFF2-40B4-BE49-F238E27FC236}">
                <a16:creationId xmlns:a16="http://schemas.microsoft.com/office/drawing/2014/main" id="{751258B2-D596-F808-93A3-9C92A544890A}"/>
              </a:ext>
            </a:extLst>
          </p:cNvPr>
          <p:cNvSpPr txBox="1"/>
          <p:nvPr/>
        </p:nvSpPr>
        <p:spPr>
          <a:xfrm>
            <a:off x="1122917" y="3687781"/>
            <a:ext cx="4097597"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D9217C"/>
                </a:solidFill>
              </a:rPr>
              <a:t>	Le rose élec. pour le calcul</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C6FDFB6F-2C5C-F8EE-40F9-9569CCABD6D3}"/>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604725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195047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889775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033385" y="3543942"/>
            <a:ext cx="4097597"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D9217C"/>
                </a:solidFill>
              </a:rPr>
              <a:t>	Le rose élec. pour le calcul</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4" name="ZoneTexte 3">
            <a:extLst>
              <a:ext uri="{FF2B5EF4-FFF2-40B4-BE49-F238E27FC236}">
                <a16:creationId xmlns:a16="http://schemas.microsoft.com/office/drawing/2014/main" id="{08CB7FE2-438F-2C58-95E1-790A8877E904}"/>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2412716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4198662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1264965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193B5B"/>
                </a:solidFill>
                <a:latin typeface="Avenir Medium" panose="02000503020000020003" pitchFamily="2" charset="0"/>
              </a:rPr>
              <a:t>CHOOSE</a:t>
            </a:r>
          </a:p>
        </p:txBody>
      </p:sp>
      <p:pic>
        <p:nvPicPr>
          <p:cNvPr id="9" name="Image 8">
            <a:extLst>
              <a:ext uri="{FF2B5EF4-FFF2-40B4-BE49-F238E27FC236}">
                <a16:creationId xmlns:a16="http://schemas.microsoft.com/office/drawing/2014/main" id="{6EA9AEC0-55FA-94BF-E11A-9697A0CFDCEB}"/>
              </a:ext>
            </a:extLst>
          </p:cNvPr>
          <p:cNvPicPr>
            <a:picLocks noChangeAspect="1"/>
          </p:cNvPicPr>
          <p:nvPr/>
        </p:nvPicPr>
        <p:blipFill>
          <a:blip r:embed="rId3"/>
          <a:stretch>
            <a:fillRect/>
          </a:stretch>
        </p:blipFill>
        <p:spPr>
          <a:xfrm>
            <a:off x="5597154" y="1230037"/>
            <a:ext cx="5062175" cy="5040861"/>
          </a:xfrm>
          <a:prstGeom prst="rect">
            <a:avLst/>
          </a:prstGeom>
        </p:spPr>
      </p:pic>
    </p:spTree>
    <p:extLst>
      <p:ext uri="{BB962C8B-B14F-4D97-AF65-F5344CB8AC3E}">
        <p14:creationId xmlns:p14="http://schemas.microsoft.com/office/powerpoint/2010/main" val="833011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4A6382-CD80-F8C8-25C8-64580D1C65BB}"/>
              </a:ext>
            </a:extLst>
          </p:cNvPr>
          <p:cNvSpPr>
            <a:spLocks noGrp="1"/>
          </p:cNvSpPr>
          <p:nvPr>
            <p:ph type="ctrTitle" idx="4294967295"/>
          </p:nvPr>
        </p:nvSpPr>
        <p:spPr>
          <a:xfrm>
            <a:off x="5261610" y="242253"/>
            <a:ext cx="3436620" cy="786447"/>
          </a:xfrm>
          <a:prstGeom prst="rect">
            <a:avLst/>
          </a:prstGeom>
        </p:spPr>
        <p:txBody>
          <a:bodyPr/>
          <a:lstStyle/>
          <a:p>
            <a:r>
              <a:rPr lang="fr-FR" sz="6000" dirty="0">
                <a:solidFill>
                  <a:srgbClr val="193B5B"/>
                </a:solidFill>
              </a:rPr>
              <a:t>Défis</a:t>
            </a:r>
          </a:p>
        </p:txBody>
      </p:sp>
      <p:sp>
        <p:nvSpPr>
          <p:cNvPr id="3" name="ZoneTexte 2">
            <a:extLst>
              <a:ext uri="{FF2B5EF4-FFF2-40B4-BE49-F238E27FC236}">
                <a16:creationId xmlns:a16="http://schemas.microsoft.com/office/drawing/2014/main" id="{751258B2-D596-F808-93A3-9C92A544890A}"/>
              </a:ext>
            </a:extLst>
          </p:cNvPr>
          <p:cNvSpPr txBox="1"/>
          <p:nvPr/>
        </p:nvSpPr>
        <p:spPr>
          <a:xfrm>
            <a:off x="1164013" y="3831618"/>
            <a:ext cx="4097597" cy="1692771"/>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a:t>
            </a:r>
            <a:r>
              <a:rPr lang="fr-FR">
                <a:solidFill>
                  <a:srgbClr val="193B5B"/>
                </a:solidFill>
              </a:rPr>
              <a:t>Les 2 </a:t>
            </a:r>
            <a:r>
              <a:rPr lang="fr-FR" dirty="0">
                <a:solidFill>
                  <a:srgbClr val="193B5B"/>
                </a:solidFill>
              </a:rPr>
              <a:t>couleurs principales utilisées sont :</a:t>
            </a:r>
          </a:p>
          <a:p>
            <a:r>
              <a:rPr lang="fr-FR" dirty="0">
                <a:solidFill>
                  <a:srgbClr val="193B5B"/>
                </a:solidFill>
              </a:rPr>
              <a:t>	Le bleu foncé</a:t>
            </a:r>
            <a:endParaRPr lang="fr-FR" dirty="0">
              <a:solidFill>
                <a:srgbClr val="05B0F0"/>
              </a:solidFill>
            </a:endParaRP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D074FBF7-860B-659F-DA1B-595732ED9A53}"/>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365682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981974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2966436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5400" dirty="0">
                <a:solidFill>
                  <a:srgbClr val="D9217C"/>
                </a:solidFill>
                <a:latin typeface="Avenir Medium" panose="02000503020000020003" pitchFamily="2" charset="0"/>
              </a:rPr>
              <a:t>FERROFUTURES</a:t>
            </a:r>
          </a:p>
        </p:txBody>
      </p:sp>
      <p:pic>
        <p:nvPicPr>
          <p:cNvPr id="5" name="Image 4">
            <a:extLst>
              <a:ext uri="{FF2B5EF4-FFF2-40B4-BE49-F238E27FC236}">
                <a16:creationId xmlns:a16="http://schemas.microsoft.com/office/drawing/2014/main" id="{C3387689-0F15-07D7-3014-C8F47D738F1C}"/>
              </a:ext>
            </a:extLst>
          </p:cNvPr>
          <p:cNvPicPr>
            <a:picLocks noChangeAspect="1"/>
          </p:cNvPicPr>
          <p:nvPr/>
        </p:nvPicPr>
        <p:blipFill>
          <a:blip r:embed="rId3"/>
          <a:stretch>
            <a:fillRect/>
          </a:stretch>
        </p:blipFill>
        <p:spPr>
          <a:xfrm>
            <a:off x="4838700" y="0"/>
            <a:ext cx="6172200" cy="6667500"/>
          </a:xfrm>
          <a:prstGeom prst="rect">
            <a:avLst/>
          </a:prstGeom>
        </p:spPr>
      </p:pic>
    </p:spTree>
    <p:extLst>
      <p:ext uri="{BB962C8B-B14F-4D97-AF65-F5344CB8AC3E}">
        <p14:creationId xmlns:p14="http://schemas.microsoft.com/office/powerpoint/2010/main" val="383416262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825</TotalTime>
  <Words>178</Words>
  <Application>Microsoft Macintosh PowerPoint</Application>
  <PresentationFormat>Grand écran</PresentationFormat>
  <Paragraphs>45</Paragraphs>
  <Slides>16</Slides>
  <Notes>8</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16</vt:i4>
      </vt:variant>
    </vt:vector>
  </HeadingPairs>
  <TitlesOfParts>
    <vt:vector size="22" baseType="lpstr">
      <vt:lpstr>Arial</vt:lpstr>
      <vt:lpstr>Avenir Book</vt:lpstr>
      <vt:lpstr>Avenir Heavy</vt:lpstr>
      <vt:lpstr>Avenir Medium</vt:lpstr>
      <vt:lpstr>Calibri</vt:lpstr>
      <vt:lpstr>Thème Office</vt:lpstr>
      <vt:lpstr>Présentation PowerPoint</vt:lpstr>
      <vt:lpstr>Présentation PowerPoint</vt:lpstr>
      <vt:lpstr>Présentation PowerPoint</vt:lpstr>
      <vt:lpstr>Présentation PowerPoint</vt:lpstr>
      <vt:lpstr>Présentation PowerPoint</vt:lpstr>
      <vt:lpstr>Défis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Défis</vt:lpstr>
      <vt:lpstr>Présentation PowerPoint</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40</cp:revision>
  <dcterms:created xsi:type="dcterms:W3CDTF">2023-01-31T08:33:20Z</dcterms:created>
  <dcterms:modified xsi:type="dcterms:W3CDTF">2025-11-26T17:07:03Z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